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B8B11E-B79B-794E-BEA8-80598EAF789B}" v="3" dt="2023-02-21T21:31:24.6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40"/>
    <p:restoredTop sz="86407"/>
  </p:normalViewPr>
  <p:slideViewPr>
    <p:cSldViewPr snapToGrid="0">
      <p:cViewPr varScale="1">
        <p:scale>
          <a:sx n="93" d="100"/>
          <a:sy n="93" d="100"/>
        </p:scale>
        <p:origin x="1768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zlem Kostem" userId="0662268aea8755d1" providerId="LiveId" clId="{B3B8B11E-B79B-794E-BEA8-80598EAF789B}"/>
    <pc:docChg chg="undo custSel addSld modSld modMainMaster">
      <pc:chgData name="Ozlem Kostem" userId="0662268aea8755d1" providerId="LiveId" clId="{B3B8B11E-B79B-794E-BEA8-80598EAF789B}" dt="2023-02-21T21:31:24.662" v="12" actId="18331"/>
      <pc:docMkLst>
        <pc:docMk/>
      </pc:docMkLst>
      <pc:sldChg chg="addSp delSp modSp mod">
        <pc:chgData name="Ozlem Kostem" userId="0662268aea8755d1" providerId="LiveId" clId="{B3B8B11E-B79B-794E-BEA8-80598EAF789B}" dt="2023-02-21T21:31:24.662" v="12" actId="18331"/>
        <pc:sldMkLst>
          <pc:docMk/>
          <pc:sldMk cId="1576514209" sldId="256"/>
        </pc:sldMkLst>
        <pc:spChg chg="add mod">
          <ac:chgData name="Ozlem Kostem" userId="0662268aea8755d1" providerId="LiveId" clId="{B3B8B11E-B79B-794E-BEA8-80598EAF789B}" dt="2023-02-21T08:34:45.113" v="2" actId="767"/>
          <ac:spMkLst>
            <pc:docMk/>
            <pc:sldMk cId="1576514209" sldId="256"/>
            <ac:spMk id="4" creationId="{D00F30C8-5574-320C-CD5A-7806513E2D03}"/>
          </ac:spMkLst>
        </pc:spChg>
        <pc:spChg chg="add del mod">
          <ac:chgData name="Ozlem Kostem" userId="0662268aea8755d1" providerId="LiveId" clId="{B3B8B11E-B79B-794E-BEA8-80598EAF789B}" dt="2023-02-21T21:30:56.048" v="9" actId="478"/>
          <ac:spMkLst>
            <pc:docMk/>
            <pc:sldMk cId="1576514209" sldId="256"/>
            <ac:spMk id="5" creationId="{31974D72-B013-FBBE-437C-963FAA90C9B9}"/>
          </ac:spMkLst>
        </pc:spChg>
        <pc:spChg chg="add mod">
          <ac:chgData name="Ozlem Kostem" userId="0662268aea8755d1" providerId="LiveId" clId="{B3B8B11E-B79B-794E-BEA8-80598EAF789B}" dt="2023-02-21T21:31:24.662" v="12" actId="18331"/>
          <ac:spMkLst>
            <pc:docMk/>
            <pc:sldMk cId="1576514209" sldId="256"/>
            <ac:spMk id="6" creationId="{56A10D34-4447-1FEE-1D1B-A56FD816BDAD}"/>
          </ac:spMkLst>
        </pc:spChg>
      </pc:sldChg>
      <pc:sldChg chg="new">
        <pc:chgData name="Ozlem Kostem" userId="0662268aea8755d1" providerId="LiveId" clId="{B3B8B11E-B79B-794E-BEA8-80598EAF789B}" dt="2023-02-21T08:38:44.017" v="5" actId="680"/>
        <pc:sldMkLst>
          <pc:docMk/>
          <pc:sldMk cId="2914331124" sldId="257"/>
        </pc:sldMkLst>
      </pc:sldChg>
      <pc:sldChg chg="new">
        <pc:chgData name="Ozlem Kostem" userId="0662268aea8755d1" providerId="LiveId" clId="{B3B8B11E-B79B-794E-BEA8-80598EAF789B}" dt="2023-02-21T08:38:45.128" v="6" actId="680"/>
        <pc:sldMkLst>
          <pc:docMk/>
          <pc:sldMk cId="657001541" sldId="258"/>
        </pc:sldMkLst>
      </pc:sldChg>
      <pc:sldChg chg="new">
        <pc:chgData name="Ozlem Kostem" userId="0662268aea8755d1" providerId="LiveId" clId="{B3B8B11E-B79B-794E-BEA8-80598EAF789B}" dt="2023-02-21T08:38:45.731" v="7" actId="680"/>
        <pc:sldMkLst>
          <pc:docMk/>
          <pc:sldMk cId="1054748581" sldId="259"/>
        </pc:sldMkLst>
      </pc:sldChg>
      <pc:sldMasterChg chg="addSp delSp modSp mod">
        <pc:chgData name="Ozlem Kostem" userId="0662268aea8755d1" providerId="LiveId" clId="{B3B8B11E-B79B-794E-BEA8-80598EAF789B}" dt="2023-02-21T08:38:24.037" v="4" actId="14100"/>
        <pc:sldMasterMkLst>
          <pc:docMk/>
          <pc:sldMasterMk cId="1484169294" sldId="2147483648"/>
        </pc:sldMasterMkLst>
        <pc:graphicFrameChg chg="add del mod">
          <ac:chgData name="Ozlem Kostem" userId="0662268aea8755d1" providerId="LiveId" clId="{B3B8B11E-B79B-794E-BEA8-80598EAF789B}" dt="2023-02-21T08:34:25.009" v="1" actId="478"/>
          <ac:graphicFrameMkLst>
            <pc:docMk/>
            <pc:sldMasterMk cId="1484169294" sldId="2147483648"/>
            <ac:graphicFrameMk id="7" creationId="{0C4DF66D-16AA-3115-0170-1158733B7CA4}"/>
          </ac:graphicFrameMkLst>
        </pc:graphicFrameChg>
        <pc:picChg chg="mod">
          <ac:chgData name="Ozlem Kostem" userId="0662268aea8755d1" providerId="LiveId" clId="{B3B8B11E-B79B-794E-BEA8-80598EAF789B}" dt="2023-02-21T08:38:24.037" v="4" actId="14100"/>
          <ac:picMkLst>
            <pc:docMk/>
            <pc:sldMasterMk cId="1484169294" sldId="2147483648"/>
            <ac:picMk id="9" creationId="{21335533-17EB-9374-CCC7-6AEBB5052AC6}"/>
          </ac:picMkLst>
        </pc:picChg>
      </pc:sldMasterChg>
    </pc:docChg>
  </pc:docChgLst>
  <pc:docChgLst>
    <pc:chgData name="Ozlem Kostem" userId="0662268aea8755d1" providerId="LiveId" clId="{1FE472D8-DABB-A546-A99E-E947A59E3C58}"/>
    <pc:docChg chg="custSel modSld modMainMaster">
      <pc:chgData name="Ozlem Kostem" userId="0662268aea8755d1" providerId="LiveId" clId="{1FE472D8-DABB-A546-A99E-E947A59E3C58}" dt="2023-01-24T19:43:45.888" v="12" actId="14100"/>
      <pc:docMkLst>
        <pc:docMk/>
      </pc:docMkLst>
      <pc:sldChg chg="delSp mod">
        <pc:chgData name="Ozlem Kostem" userId="0662268aea8755d1" providerId="LiveId" clId="{1FE472D8-DABB-A546-A99E-E947A59E3C58}" dt="2023-01-24T19:38:23.572" v="0" actId="21"/>
        <pc:sldMkLst>
          <pc:docMk/>
          <pc:sldMk cId="1576514209" sldId="256"/>
        </pc:sldMkLst>
        <pc:picChg chg="del">
          <ac:chgData name="Ozlem Kostem" userId="0662268aea8755d1" providerId="LiveId" clId="{1FE472D8-DABB-A546-A99E-E947A59E3C58}" dt="2023-01-24T19:38:23.572" v="0" actId="21"/>
          <ac:picMkLst>
            <pc:docMk/>
            <pc:sldMk cId="1576514209" sldId="256"/>
            <ac:picMk id="7" creationId="{A0C3CAA9-F9E7-E965-947A-9A3A31D1BA15}"/>
          </ac:picMkLst>
        </pc:picChg>
      </pc:sldChg>
      <pc:sldMasterChg chg="addSp delSp modSp mod modSldLayout">
        <pc:chgData name="Ozlem Kostem" userId="0662268aea8755d1" providerId="LiveId" clId="{1FE472D8-DABB-A546-A99E-E947A59E3C58}" dt="2023-01-24T19:43:45.888" v="12" actId="14100"/>
        <pc:sldMasterMkLst>
          <pc:docMk/>
          <pc:sldMasterMk cId="1484169294" sldId="2147483648"/>
        </pc:sldMasterMkLst>
        <pc:picChg chg="add del mod">
          <ac:chgData name="Ozlem Kostem" userId="0662268aea8755d1" providerId="LiveId" clId="{1FE472D8-DABB-A546-A99E-E947A59E3C58}" dt="2023-01-24T19:43:31.142" v="7" actId="478"/>
          <ac:picMkLst>
            <pc:docMk/>
            <pc:sldMasterMk cId="1484169294" sldId="2147483648"/>
            <ac:picMk id="7" creationId="{D9A8FB9D-1C87-BA8D-8F2D-EE0CE83D0E5E}"/>
          </ac:picMkLst>
        </pc:picChg>
        <pc:picChg chg="add del mod">
          <ac:chgData name="Ozlem Kostem" userId="0662268aea8755d1" providerId="LiveId" clId="{1FE472D8-DABB-A546-A99E-E947A59E3C58}" dt="2023-01-24T19:38:58.625" v="5"/>
          <ac:picMkLst>
            <pc:docMk/>
            <pc:sldMasterMk cId="1484169294" sldId="2147483648"/>
            <ac:picMk id="8" creationId="{66D6BBED-32C8-EE83-7606-611F592201EA}"/>
          </ac:picMkLst>
        </pc:picChg>
        <pc:picChg chg="add mod">
          <ac:chgData name="Ozlem Kostem" userId="0662268aea8755d1" providerId="LiveId" clId="{1FE472D8-DABB-A546-A99E-E947A59E3C58}" dt="2023-01-24T19:43:45.888" v="12" actId="14100"/>
          <ac:picMkLst>
            <pc:docMk/>
            <pc:sldMasterMk cId="1484169294" sldId="2147483648"/>
            <ac:picMk id="9" creationId="{21335533-17EB-9374-CCC7-6AEBB5052AC6}"/>
          </ac:picMkLst>
        </pc:picChg>
        <pc:sldLayoutChg chg="addSp delSp modSp">
          <pc:chgData name="Ozlem Kostem" userId="0662268aea8755d1" providerId="LiveId" clId="{1FE472D8-DABB-A546-A99E-E947A59E3C58}" dt="2023-01-24T19:38:38.931" v="2"/>
          <pc:sldLayoutMkLst>
            <pc:docMk/>
            <pc:sldMasterMk cId="1484169294" sldId="2147483648"/>
            <pc:sldLayoutMk cId="2616893310" sldId="2147483649"/>
          </pc:sldLayoutMkLst>
          <pc:picChg chg="add del mod">
            <ac:chgData name="Ozlem Kostem" userId="0662268aea8755d1" providerId="LiveId" clId="{1FE472D8-DABB-A546-A99E-E947A59E3C58}" dt="2023-01-24T19:38:38.931" v="2"/>
            <ac:picMkLst>
              <pc:docMk/>
              <pc:sldMasterMk cId="1484169294" sldId="2147483648"/>
              <pc:sldLayoutMk cId="2616893310" sldId="2147483649"/>
              <ac:picMk id="7" creationId="{2E6AD85A-0FDD-F727-8800-6AD2F265F893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B0166-339D-8771-53F3-0B12C88497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T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36C324-FFE4-DD7F-DD05-4A0A79173F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BD329-9109-3FF1-CD04-A3E1EFB51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3CB5-48EE-204D-96F3-0C6F92A2F92A}" type="datetimeFigureOut">
              <a:rPr lang="en-TR" smtClean="0"/>
              <a:t>22.02.2023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DBA8B-5199-0411-8D16-E8E005641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C30F1-14B3-677F-CC37-AAED348BC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D62-61E0-7641-AC3E-E87937AFD10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616893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4EA29-7D77-6A92-456B-46F3864E8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F742F2-27F8-4C74-68AE-2E12B75701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BAEDE-62F6-5EA5-F185-AE7C7D75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3CB5-48EE-204D-96F3-0C6F92A2F92A}" type="datetimeFigureOut">
              <a:rPr lang="en-TR" smtClean="0"/>
              <a:t>22.02.2023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FF4A4-8A78-4AE3-5BAE-08F53EA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D47A3-7DAB-8303-B186-6CFD4517C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D62-61E0-7641-AC3E-E87937AFD10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65195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F7A2C1-267D-2274-59AF-1CA225ABFE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B31435-DD27-6EAC-CA70-E3F8875C48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31650-8CB7-E4C9-7C58-92DC4C478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3CB5-48EE-204D-96F3-0C6F92A2F92A}" type="datetimeFigureOut">
              <a:rPr lang="en-TR" smtClean="0"/>
              <a:t>22.02.2023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F44E1-7F9D-211C-59DB-BE18FD314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803C9-0166-D2D7-2E2F-2770679F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D62-61E0-7641-AC3E-E87937AFD10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23825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48E18-AF25-E1E8-F9B8-0C2858DD5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3CC6B-AD3F-4BF0-D889-35446D23F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E63DA-C65C-4F11-E972-E47B99513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3CB5-48EE-204D-96F3-0C6F92A2F92A}" type="datetimeFigureOut">
              <a:rPr lang="en-TR" smtClean="0"/>
              <a:t>22.02.2023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328F2-AEE2-3DD2-3351-1D311A203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92EBE-334E-555F-B54D-514C26268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D62-61E0-7641-AC3E-E87937AFD10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35367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E7576-B269-2B54-E198-5D8E666DE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E26ED-5BCE-7B2F-B411-B5AFBF78A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5B29-C2F0-37B2-8B0E-FC7024386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3CB5-48EE-204D-96F3-0C6F92A2F92A}" type="datetimeFigureOut">
              <a:rPr lang="en-TR" smtClean="0"/>
              <a:t>22.02.2023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3188B-7C04-DB0B-9137-675AF973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B94DB-2647-BE59-DC66-743E6A35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D62-61E0-7641-AC3E-E87937AFD10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59186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0C1AF-C3E4-0CFE-4F7D-CA3FA9A5E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89151-26A4-200C-9765-B5F816C3DE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4D098-27F4-4445-9D10-E222F7D75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42ED-A638-BB1F-4692-A8F4B298C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3CB5-48EE-204D-96F3-0C6F92A2F92A}" type="datetimeFigureOut">
              <a:rPr lang="en-TR" smtClean="0"/>
              <a:t>22.02.2023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8D699-8010-1F2A-2A07-7BFB29F71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C3F3A9-D2E7-6136-62E1-6357BD72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D62-61E0-7641-AC3E-E87937AFD10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26567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F5658-805E-06BB-1470-4D4F482CD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36B7B-2AE2-ECEF-B8C5-638954392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D80BE-C6D7-0255-F356-96793BA0A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173E1E-03C1-A144-D14C-D9B9AE615C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2A7EF1-9F1B-0D75-DAC6-8674084273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0997DF-2359-7C6C-BB66-F960809FA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3CB5-48EE-204D-96F3-0C6F92A2F92A}" type="datetimeFigureOut">
              <a:rPr lang="en-TR" smtClean="0"/>
              <a:t>22.02.2023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B2B1B9-7B08-E9AC-BE20-AC293F05A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CFE382-B354-CD2D-1FFA-69FC89D45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D62-61E0-7641-AC3E-E87937AFD10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05974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2DF65-0B6A-7BFD-1AF2-C97D124A5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98267C-BB12-CAA9-09AD-3A3656A10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3CB5-48EE-204D-96F3-0C6F92A2F92A}" type="datetimeFigureOut">
              <a:rPr lang="en-TR" smtClean="0"/>
              <a:t>22.02.2023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79A303-5F29-A166-CF20-8DA534022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DC21CE-1E51-F8C2-24ED-1F77409F4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D62-61E0-7641-AC3E-E87937AFD10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84293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229AA8-7FA2-3CA6-1E1E-97F06CCD2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3CB5-48EE-204D-96F3-0C6F92A2F92A}" type="datetimeFigureOut">
              <a:rPr lang="en-TR" smtClean="0"/>
              <a:t>22.02.2023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29794C-5AAB-02CC-25DD-44DE39C29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C5BD45-23B0-BF0F-155E-F5F850777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D62-61E0-7641-AC3E-E87937AFD10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30303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40159-D1A8-3CFE-037D-935AC50D7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0F4CA-D672-FB07-9BA1-BA865F2CB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CA7CFD-A47A-F0D3-0F36-65619691B4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891F6-A05A-3632-6F14-CC56AAF14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3CB5-48EE-204D-96F3-0C6F92A2F92A}" type="datetimeFigureOut">
              <a:rPr lang="en-TR" smtClean="0"/>
              <a:t>22.02.2023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54DFD6-61D6-3BA2-9518-4BB33A979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3BC6E-78A4-D55C-3137-C1E6E4446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D62-61E0-7641-AC3E-E87937AFD10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036097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519C2-8862-5402-111C-02C33183B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2A5C40-AA22-E9E7-6A39-245BE98628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46AAA2-763D-EA13-744D-07CC999AA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AC9C8-3B89-3F46-8813-C7724D9E0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3CB5-48EE-204D-96F3-0C6F92A2F92A}" type="datetimeFigureOut">
              <a:rPr lang="en-TR" smtClean="0"/>
              <a:t>22.02.2023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C0846E-82E3-9E53-C284-11025D381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1277DA-EA56-7FF6-CAE4-FEC4340D0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D62-61E0-7641-AC3E-E87937AFD10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60650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4E3256-EB2A-9CD1-7893-7AC3BF098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7BB1F-DE74-227D-02C8-17C5A4FD9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6870D-BF3C-D9FC-00D5-F8AE286A04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E3CB5-48EE-204D-96F3-0C6F92A2F92A}" type="datetimeFigureOut">
              <a:rPr lang="en-TR" smtClean="0"/>
              <a:t>22.02.2023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42243-1102-057C-F1DE-23A60520B8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43B45-505F-BBDA-0F4B-9650CCFBC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2BD62-61E0-7641-AC3E-E87937AFD102}" type="slidenum">
              <a:rPr lang="en-TR" smtClean="0"/>
              <a:t>‹#›</a:t>
            </a:fld>
            <a:endParaRPr lang="en-TR"/>
          </a:p>
        </p:txBody>
      </p:sp>
      <p:pic>
        <p:nvPicPr>
          <p:cNvPr id="9" name="Picture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1335533-17EB-9374-CCC7-6AEBB5052AC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12192071" cy="6857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16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16844-3225-AAD0-C417-04CBB46140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T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3047F9-EEF9-6FA8-FDBE-BC75EBF440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T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0F30C8-5574-320C-CD5A-7806513E2D03}"/>
              </a:ext>
            </a:extLst>
          </p:cNvPr>
          <p:cNvSpPr txBox="1"/>
          <p:nvPr/>
        </p:nvSpPr>
        <p:spPr>
          <a:xfrm>
            <a:off x="2382982" y="7065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T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A10D34-4447-1FEE-1D1B-A56FD816BDAD}"/>
              </a:ext>
            </a:extLst>
          </p:cNvPr>
          <p:cNvSpPr txBox="1"/>
          <p:nvPr/>
        </p:nvSpPr>
        <p:spPr>
          <a:xfrm>
            <a:off x="1704109" y="415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76514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3AE12-8E72-1C4A-AA43-41C21B603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4E69A-0A2E-53EB-B7FD-106CC417E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914331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988F2-723E-9B14-DEB4-FE108066E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C590C-34DF-4F6C-E671-ECEBC52BD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657001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EA98A-C610-F2F3-8AAC-80E0A6F3C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6CD88-179C-93F0-81DD-E42DA7F5C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054748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Ozlem Kostem</dc:creator>
  <cp:lastModifiedBy>Ozlem Kostem</cp:lastModifiedBy>
  <cp:revision>1</cp:revision>
  <dcterms:created xsi:type="dcterms:W3CDTF">2023-01-24T19:36:01Z</dcterms:created>
  <dcterms:modified xsi:type="dcterms:W3CDTF">2023-02-21T21:31:26Z</dcterms:modified>
</cp:coreProperties>
</file>